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90" r:id="rId3"/>
    <p:sldId id="286" r:id="rId4"/>
    <p:sldId id="291" r:id="rId5"/>
    <p:sldId id="285" r:id="rId6"/>
    <p:sldId id="292" r:id="rId7"/>
    <p:sldId id="287" r:id="rId8"/>
    <p:sldId id="293" r:id="rId9"/>
    <p:sldId id="288" r:id="rId10"/>
    <p:sldId id="294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 snapToObjects="1">
      <p:cViewPr varScale="1">
        <p:scale>
          <a:sx n="85" d="100"/>
          <a:sy n="85" d="100"/>
        </p:scale>
        <p:origin x="88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0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71CD4-7BFC-4892-AFF2-6D92124F7A41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E8D9C-8D70-4A1C-8253-4358131E5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BE2C-8145-4AFC-886A-9248EE5F5333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8597-BFFE-43AB-9CA6-5F8384DEF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87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A8597-BFFE-43AB-9CA6-5F8384DEF9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4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3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9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3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41E9-D3F9-1C49-9228-52060E71C1D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DF68-A817-2A44-A968-8337D38C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127053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has Malala Yousafzai been passionately advocating?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165C4-27B7-416E-9913-FBB66DD5C06A}"/>
              </a:ext>
            </a:extLst>
          </p:cNvPr>
          <p:cNvSpPr/>
          <p:nvPr/>
        </p:nvSpPr>
        <p:spPr>
          <a:xfrm>
            <a:off x="1791586" y="1607642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a) The right to education for all girls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87D3FE-8423-4380-AC9A-4D392AD25882}"/>
              </a:ext>
            </a:extLst>
          </p:cNvPr>
          <p:cNvSpPr/>
          <p:nvPr/>
        </p:nvSpPr>
        <p:spPr>
          <a:xfrm>
            <a:off x="1791586" y="3409956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c) The right to clean water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FA4E96-D7F1-4B49-9C57-81A9A3E496E0}"/>
              </a:ext>
            </a:extLst>
          </p:cNvPr>
          <p:cNvSpPr/>
          <p:nvPr/>
        </p:nvSpPr>
        <p:spPr>
          <a:xfrm>
            <a:off x="1791586" y="2510911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b) The right to healthcare</a:t>
            </a:r>
          </a:p>
        </p:txBody>
      </p:sp>
    </p:spTree>
    <p:extLst>
      <p:ext uri="{BB962C8B-B14F-4D97-AF65-F5344CB8AC3E}">
        <p14:creationId xmlns:p14="http://schemas.microsoft.com/office/powerpoint/2010/main" val="6535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080000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Albert Einstein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A55571-EE17-4F7E-9BA7-306644540BFE}"/>
              </a:ext>
            </a:extLst>
          </p:cNvPr>
          <p:cNvSpPr/>
          <p:nvPr/>
        </p:nvSpPr>
        <p:spPr>
          <a:xfrm>
            <a:off x="340242" y="1420542"/>
            <a:ext cx="5970247" cy="2880000"/>
          </a:xfrm>
          <a:prstGeom prst="roundRect">
            <a:avLst>
              <a:gd name="adj" fmla="val 8436"/>
            </a:avLst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Einstein didn’t speak a word until he was 4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His primary school teacher accused him of being lazy because of his abstract questions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Went on to formulate a theory that answers lots of science’s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6879E3-B812-4045-9A2A-CCA539450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01" t="4135" r="9272" b="27124"/>
          <a:stretch/>
        </p:blipFill>
        <p:spPr>
          <a:xfrm>
            <a:off x="6541347" y="1427688"/>
            <a:ext cx="2102923" cy="28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" y="0"/>
            <a:ext cx="9144000" cy="5143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0C1B0-9201-4052-8AD1-48633A2DD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BCA94-3549-4B71-A5D2-0B795684BE59}"/>
              </a:ext>
            </a:extLst>
          </p:cNvPr>
          <p:cNvSpPr txBox="1"/>
          <p:nvPr/>
        </p:nvSpPr>
        <p:spPr>
          <a:xfrm>
            <a:off x="1986845" y="4512335"/>
            <a:ext cx="7160381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Kingfisher House, 109a West Wycombe Road, High Wycombe, Bucks, HP12 3AB</a:t>
            </a:r>
          </a:p>
          <a:p>
            <a:r>
              <a:rPr lang="en-GB" sz="105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 </a:t>
            </a:r>
            <a:r>
              <a:rPr lang="en-GB" sz="105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01494 522777  </a:t>
            </a:r>
            <a:r>
              <a:rPr lang="en-GB" sz="105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E</a:t>
            </a:r>
            <a:r>
              <a:rPr lang="en-GB" sz="105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 office@wycombeyfc.org.uk  </a:t>
            </a:r>
            <a:r>
              <a:rPr lang="en-GB" sz="1050" b="1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W </a:t>
            </a:r>
            <a:r>
              <a:rPr lang="en-GB" sz="105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www.wycombeyfc.org.uk</a:t>
            </a:r>
          </a:p>
          <a:p>
            <a:r>
              <a:rPr lang="en-GB" sz="105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Charity No. 1063771.  A member of British Youth For Christ</a:t>
            </a:r>
          </a:p>
        </p:txBody>
      </p:sp>
    </p:spTree>
    <p:extLst>
      <p:ext uri="{BB962C8B-B14F-4D97-AF65-F5344CB8AC3E}">
        <p14:creationId xmlns:p14="http://schemas.microsoft.com/office/powerpoint/2010/main" val="107325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080000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Malala Yousafzai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810017-E076-423F-899F-1CC349BE1013}"/>
              </a:ext>
            </a:extLst>
          </p:cNvPr>
          <p:cNvSpPr/>
          <p:nvPr/>
        </p:nvSpPr>
        <p:spPr>
          <a:xfrm>
            <a:off x="340242" y="1453557"/>
            <a:ext cx="5992825" cy="2846985"/>
          </a:xfrm>
          <a:prstGeom prst="roundRect">
            <a:avLst>
              <a:gd name="adj" fmla="val 8834"/>
            </a:avLst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 Girls were banned from being in education in the  country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 Malala believed girls should have the right to an education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dirty="0"/>
              <a:t> Since 2012, Malala has been speaking out publicly about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79D49-5CA7-44D9-B23F-2DBAE699C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04" t="4134" r="28979" b="11178"/>
          <a:stretch/>
        </p:blipFill>
        <p:spPr>
          <a:xfrm>
            <a:off x="6555826" y="1453558"/>
            <a:ext cx="2088444" cy="28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127053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career did Rudyard Kipling pursue?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165C4-27B7-416E-9913-FBB66DD5C06A}"/>
              </a:ext>
            </a:extLst>
          </p:cNvPr>
          <p:cNvSpPr/>
          <p:nvPr/>
        </p:nvSpPr>
        <p:spPr>
          <a:xfrm>
            <a:off x="1791586" y="1607642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a) Actor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87D3FE-8423-4380-AC9A-4D392AD25882}"/>
              </a:ext>
            </a:extLst>
          </p:cNvPr>
          <p:cNvSpPr/>
          <p:nvPr/>
        </p:nvSpPr>
        <p:spPr>
          <a:xfrm>
            <a:off x="1791586" y="3409956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c) Musician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FA4E96-D7F1-4B49-9C57-81A9A3E496E0}"/>
              </a:ext>
            </a:extLst>
          </p:cNvPr>
          <p:cNvSpPr/>
          <p:nvPr/>
        </p:nvSpPr>
        <p:spPr>
          <a:xfrm>
            <a:off x="1791586" y="2510911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b) Author</a:t>
            </a:r>
          </a:p>
        </p:txBody>
      </p:sp>
    </p:spTree>
    <p:extLst>
      <p:ext uri="{BB962C8B-B14F-4D97-AF65-F5344CB8AC3E}">
        <p14:creationId xmlns:p14="http://schemas.microsoft.com/office/powerpoint/2010/main" val="37636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080000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Rudyard Kipling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9F045A-C32A-410F-A6B7-EE8535391655}"/>
              </a:ext>
            </a:extLst>
          </p:cNvPr>
          <p:cNvSpPr/>
          <p:nvPr/>
        </p:nvSpPr>
        <p:spPr>
          <a:xfrm>
            <a:off x="340242" y="1447704"/>
            <a:ext cx="5879936" cy="2880000"/>
          </a:xfrm>
          <a:prstGeom prst="roundRect">
            <a:avLst>
              <a:gd name="adj" fmla="val 10787"/>
            </a:avLst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Fired from him role at the San Francisco Examiner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An editor told him:</a:t>
            </a:r>
          </a:p>
          <a:p>
            <a:pPr algn="ctr"/>
            <a:r>
              <a:rPr lang="en-GB" sz="2000" i="1" dirty="0"/>
              <a:t>‘he didn’t know how to use the English language’</a:t>
            </a:r>
          </a:p>
          <a:p>
            <a:pPr algn="ctr"/>
            <a:r>
              <a:rPr lang="en-GB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Went on to author over 20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E62018-A93B-4A5E-9A26-2BC4079B9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09" r="15477" b="15226"/>
          <a:stretch/>
        </p:blipFill>
        <p:spPr>
          <a:xfrm>
            <a:off x="6382667" y="1453557"/>
            <a:ext cx="2261603" cy="28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127053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is Walt Disney famous for being?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165C4-27B7-416E-9913-FBB66DD5C06A}"/>
              </a:ext>
            </a:extLst>
          </p:cNvPr>
          <p:cNvSpPr/>
          <p:nvPr/>
        </p:nvSpPr>
        <p:spPr>
          <a:xfrm>
            <a:off x="1791586" y="1607642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a) A business man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87D3FE-8423-4380-AC9A-4D392AD25882}"/>
              </a:ext>
            </a:extLst>
          </p:cNvPr>
          <p:cNvSpPr/>
          <p:nvPr/>
        </p:nvSpPr>
        <p:spPr>
          <a:xfrm>
            <a:off x="1791586" y="3409956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c) An animator &amp; film producer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FA4E96-D7F1-4B49-9C57-81A9A3E496E0}"/>
              </a:ext>
            </a:extLst>
          </p:cNvPr>
          <p:cNvSpPr/>
          <p:nvPr/>
        </p:nvSpPr>
        <p:spPr>
          <a:xfrm>
            <a:off x="1791586" y="2510911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b) An engineer </a:t>
            </a:r>
          </a:p>
        </p:txBody>
      </p:sp>
    </p:spTree>
    <p:extLst>
      <p:ext uri="{BB962C8B-B14F-4D97-AF65-F5344CB8AC3E}">
        <p14:creationId xmlns:p14="http://schemas.microsoft.com/office/powerpoint/2010/main" val="22972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080000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Walt Disney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3881AC-089D-4CC0-A3C9-DDBD7BFCEB14}"/>
              </a:ext>
            </a:extLst>
          </p:cNvPr>
          <p:cNvSpPr/>
          <p:nvPr/>
        </p:nvSpPr>
        <p:spPr>
          <a:xfrm>
            <a:off x="340242" y="1430031"/>
            <a:ext cx="5970247" cy="2880000"/>
          </a:xfrm>
          <a:prstGeom prst="roundRect">
            <a:avLst>
              <a:gd name="adj" fmla="val 9219"/>
            </a:avLst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Record number of academy awards; 22 Oscars from 59 nominations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Fired from the Kansas City Star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An editor said he ‘lacked imagination and had no good ideas’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C9082-A1DA-4C23-97E2-DF6A4ED0D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97" t="6146" r="21956" b="5984"/>
          <a:stretch/>
        </p:blipFill>
        <p:spPr>
          <a:xfrm>
            <a:off x="6493390" y="1430031"/>
            <a:ext cx="2150880" cy="28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2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127053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did Thomas Edison create in his lifetime?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165C4-27B7-416E-9913-FBB66DD5C06A}"/>
              </a:ext>
            </a:extLst>
          </p:cNvPr>
          <p:cNvSpPr/>
          <p:nvPr/>
        </p:nvSpPr>
        <p:spPr>
          <a:xfrm>
            <a:off x="1791586" y="1607642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a) The Phonograph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87D3FE-8423-4380-AC9A-4D392AD25882}"/>
              </a:ext>
            </a:extLst>
          </p:cNvPr>
          <p:cNvSpPr/>
          <p:nvPr/>
        </p:nvSpPr>
        <p:spPr>
          <a:xfrm>
            <a:off x="1791586" y="3409956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c) The Electrographic Vote Recorder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FA4E96-D7F1-4B49-9C57-81A9A3E496E0}"/>
              </a:ext>
            </a:extLst>
          </p:cNvPr>
          <p:cNvSpPr/>
          <p:nvPr/>
        </p:nvSpPr>
        <p:spPr>
          <a:xfrm>
            <a:off x="1791586" y="2510911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b) The Lightbulb</a:t>
            </a:r>
          </a:p>
        </p:txBody>
      </p:sp>
    </p:spTree>
    <p:extLst>
      <p:ext uri="{BB962C8B-B14F-4D97-AF65-F5344CB8AC3E}">
        <p14:creationId xmlns:p14="http://schemas.microsoft.com/office/powerpoint/2010/main" val="66094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080000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Thomas Edison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6E27B9-CB1D-4E60-BFD4-A80E1DA5FC78}"/>
              </a:ext>
            </a:extLst>
          </p:cNvPr>
          <p:cNvSpPr/>
          <p:nvPr/>
        </p:nvSpPr>
        <p:spPr>
          <a:xfrm>
            <a:off x="340243" y="1429516"/>
            <a:ext cx="6263758" cy="2880000"/>
          </a:xfrm>
          <a:prstGeom prst="roundRect">
            <a:avLst>
              <a:gd name="adj" fmla="val 12355"/>
            </a:avLst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Worked at Western Union, where he secretly conducted science experiments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Got fired, after the acid burning through the floor during an experiment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 Went on to be one of the best known inventors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63187-0757-42AF-A413-E0A5126A0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42" t="4134" r="5765" b="18967"/>
          <a:stretch/>
        </p:blipFill>
        <p:spPr>
          <a:xfrm>
            <a:off x="6748889" y="1430031"/>
            <a:ext cx="1895381" cy="28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39A0F-4268-454C-AC5E-D020958F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7413"/>
            <a:ext cx="9144000" cy="69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923B7-A2FD-475F-B017-F10BB4B7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10" y="4378207"/>
            <a:ext cx="1789779" cy="8429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2DF184-2E1E-4010-87A9-187AED496291}"/>
              </a:ext>
            </a:extLst>
          </p:cNvPr>
          <p:cNvSpPr/>
          <p:nvPr/>
        </p:nvSpPr>
        <p:spPr>
          <a:xfrm>
            <a:off x="340242" y="212649"/>
            <a:ext cx="8304028" cy="1127053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What theory is Albert Einstein famous for formulating?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165C4-27B7-416E-9913-FBB66DD5C06A}"/>
              </a:ext>
            </a:extLst>
          </p:cNvPr>
          <p:cNvSpPr/>
          <p:nvPr/>
        </p:nvSpPr>
        <p:spPr>
          <a:xfrm>
            <a:off x="1791586" y="1607642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a) Theory of Gravity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87D3FE-8423-4380-AC9A-4D392AD25882}"/>
              </a:ext>
            </a:extLst>
          </p:cNvPr>
          <p:cNvSpPr/>
          <p:nvPr/>
        </p:nvSpPr>
        <p:spPr>
          <a:xfrm>
            <a:off x="1791586" y="3409956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c) Theory of Relativity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FA4E96-D7F1-4B49-9C57-81A9A3E496E0}"/>
              </a:ext>
            </a:extLst>
          </p:cNvPr>
          <p:cNvSpPr/>
          <p:nvPr/>
        </p:nvSpPr>
        <p:spPr>
          <a:xfrm>
            <a:off x="1791586" y="2510911"/>
            <a:ext cx="5560828" cy="696087"/>
          </a:xfrm>
          <a:prstGeom prst="roundRect">
            <a:avLst/>
          </a:prstGeom>
          <a:solidFill>
            <a:srgbClr val="00B1B1"/>
          </a:solidFill>
          <a:ln>
            <a:solidFill>
              <a:srgbClr val="00B1B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b) Theory of Evolution </a:t>
            </a:r>
          </a:p>
        </p:txBody>
      </p:sp>
    </p:spTree>
    <p:extLst>
      <p:ext uri="{BB962C8B-B14F-4D97-AF65-F5344CB8AC3E}">
        <p14:creationId xmlns:p14="http://schemas.microsoft.com/office/powerpoint/2010/main" val="139972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outh for Christ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outh for Christ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ld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353</Words>
  <Application>Microsoft Office PowerPoint</Application>
  <PresentationFormat>On-screen Show (16:9)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Gotham Bold</vt:lpstr>
      <vt:lpstr>Gotham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 for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Brennan</dc:creator>
  <cp:lastModifiedBy>Erica</cp:lastModifiedBy>
  <cp:revision>28</cp:revision>
  <dcterms:created xsi:type="dcterms:W3CDTF">2016-05-31T15:51:17Z</dcterms:created>
  <dcterms:modified xsi:type="dcterms:W3CDTF">2020-10-28T10:54:30Z</dcterms:modified>
</cp:coreProperties>
</file>